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4C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FFBE-C1C9-4AFE-BAD0-63395B33EA0B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970D-45E9-478D-A0F3-A2F7606C49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FFBE-C1C9-4AFE-BAD0-63395B33EA0B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970D-45E9-478D-A0F3-A2F7606C4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FFBE-C1C9-4AFE-BAD0-63395B33EA0B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970D-45E9-478D-A0F3-A2F7606C4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FFBE-C1C9-4AFE-BAD0-63395B33EA0B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970D-45E9-478D-A0F3-A2F7606C4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FFBE-C1C9-4AFE-BAD0-63395B33EA0B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42D970D-45E9-478D-A0F3-A2F7606C4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FFBE-C1C9-4AFE-BAD0-63395B33EA0B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970D-45E9-478D-A0F3-A2F7606C4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FFBE-C1C9-4AFE-BAD0-63395B33EA0B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970D-45E9-478D-A0F3-A2F7606C4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FFBE-C1C9-4AFE-BAD0-63395B33EA0B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970D-45E9-478D-A0F3-A2F7606C4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FFBE-C1C9-4AFE-BAD0-63395B33EA0B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970D-45E9-478D-A0F3-A2F7606C4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FFBE-C1C9-4AFE-BAD0-63395B33EA0B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970D-45E9-478D-A0F3-A2F7606C4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FFBE-C1C9-4AFE-BAD0-63395B33EA0B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970D-45E9-478D-A0F3-A2F7606C4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BB4C29"/>
            </a:gs>
            <a:gs pos="100000">
              <a:schemeClr val="accent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625FFBE-C1C9-4AFE-BAD0-63395B33EA0B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42D970D-45E9-478D-A0F3-A2F7606C4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285751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Беседа 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Тема: </a:t>
            </a:r>
            <a:r>
              <a:rPr lang="ru-RU" sz="3200" i="1" dirty="0" smtClean="0">
                <a:solidFill>
                  <a:srgbClr val="002060"/>
                </a:solidFill>
              </a:rPr>
              <a:t>«Хочу ли я быть похожим на своих родителей»</a:t>
            </a:r>
            <a:endParaRPr lang="ru-RU" sz="3200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886200"/>
            <a:ext cx="8001056" cy="2543196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200" dirty="0" err="1" smtClean="0">
                <a:solidFill>
                  <a:schemeClr val="tx1"/>
                </a:solidFill>
              </a:rPr>
              <a:t>Машанина</a:t>
            </a:r>
            <a:r>
              <a:rPr lang="ru-RU" sz="2200" dirty="0" smtClean="0">
                <a:solidFill>
                  <a:schemeClr val="tx1"/>
                </a:solidFill>
              </a:rPr>
              <a:t> Светлана Николаевна</a:t>
            </a:r>
          </a:p>
          <a:p>
            <a:pPr algn="r"/>
            <a:r>
              <a:rPr lang="ru-RU" sz="2200" dirty="0" smtClean="0">
                <a:solidFill>
                  <a:schemeClr val="tx1"/>
                </a:solidFill>
              </a:rPr>
              <a:t>учитель начальных классов</a:t>
            </a:r>
          </a:p>
          <a:p>
            <a:pPr algn="r"/>
            <a:r>
              <a:rPr lang="ru-RU" sz="2200" dirty="0" smtClean="0">
                <a:solidFill>
                  <a:schemeClr val="tx1"/>
                </a:solidFill>
              </a:rPr>
              <a:t>МОУ «Средняя общеобразовательная</a:t>
            </a:r>
          </a:p>
          <a:p>
            <a:pPr algn="r"/>
            <a:r>
              <a:rPr lang="ru-RU" sz="2200" dirty="0" smtClean="0">
                <a:solidFill>
                  <a:schemeClr val="tx1"/>
                </a:solidFill>
              </a:rPr>
              <a:t> школа №4»</a:t>
            </a:r>
          </a:p>
          <a:p>
            <a:pPr algn="r"/>
            <a:endParaRPr lang="ru-RU" sz="2000" dirty="0" smtClean="0">
              <a:solidFill>
                <a:schemeClr val="tx1"/>
              </a:solidFill>
            </a:endParaRPr>
          </a:p>
          <a:p>
            <a:pPr algn="r"/>
            <a:endParaRPr lang="ru-RU" sz="2000" dirty="0">
              <a:solidFill>
                <a:schemeClr val="tx1"/>
              </a:solidFill>
            </a:endParaRPr>
          </a:p>
          <a:p>
            <a:pPr algn="r"/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Г. Луга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http://planetapozitiva.ru/uploads_guestbook/thumbs/9667194757775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85818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u.eka-mama.ru/upload/iblock/3da/%20b2i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143932" cy="569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xn--80afeepgf9g.xn--p1ai/sites/default/files/osobennosti_vospitaniya_detey_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5" y="857232"/>
            <a:ext cx="7715304" cy="526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fotoham.ru/img/picture/May/30/2251cc3588e2441b4035b186f81bfe00/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00042"/>
            <a:ext cx="7643866" cy="562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male-hobby.ru/wp-content/uploads/2015/06/simotdix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642918"/>
            <a:ext cx="8046156" cy="5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dg52.mycdn.me/getImage?photoId=529917632133&amp;photoType=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8072494" cy="541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А хотели бы вы быть похожими на своих родителей?</a:t>
            </a:r>
          </a:p>
          <a:p>
            <a:pPr algn="ctr">
              <a:buNone/>
            </a:pPr>
            <a:endParaRPr lang="ru-RU" sz="4400" dirty="0"/>
          </a:p>
        </p:txBody>
      </p:sp>
      <p:pic>
        <p:nvPicPr>
          <p:cNvPr id="4" name="Рисунок 3" descr="http://akademichesky.mos.ru/upload/iblock/1f7/priemnaya-semy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428868"/>
            <a:ext cx="635798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939892"/>
          </a:xfrm>
        </p:spPr>
        <p:txBody>
          <a:bodyPr>
            <a:normAutofit/>
          </a:bodyPr>
          <a:lstStyle/>
          <a:p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sz="1400" dirty="0"/>
          </a:p>
        </p:txBody>
      </p:sp>
      <p:sp>
        <p:nvSpPr>
          <p:cNvPr id="2150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44513" y="214291"/>
            <a:ext cx="805497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3" descr="http://hrreviewcouk.c.presscdn.com/wp-content/uploads/Retirement-cropped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07249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57224" y="642918"/>
            <a:ext cx="407196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Вспоминаю детство безмятежное</a:t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глаза небесной чистоты,</a:t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Руки моей мамы нежные,</a:t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Голос папы и его черты.</a:t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Столько для меня вы в жизни сделали,</a:t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 смогла я человеком стать.</a:t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Наши чувства временем проверены,</a:t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хочу за все «спасибо» вам сказать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0" dirty="0" smtClean="0">
                <a:solidFill>
                  <a:srgbClr val="002060"/>
                </a:solidFill>
              </a:rPr>
              <a:t>Игра «Аплодисменты»</a:t>
            </a:r>
            <a:endParaRPr lang="ru-RU" sz="3600" b="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http://images.easyfreeclipart.com/189/cant-find-the-perfect-clip-art-189403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736"/>
            <a:ext cx="64204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60</TotalTime>
  <Words>36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Беседа    Тема: «Хочу ли я быть похожим на своих родителей»</vt:lpstr>
      <vt:lpstr>Слайд 2</vt:lpstr>
      <vt:lpstr>Слайд 3</vt:lpstr>
      <vt:lpstr>Слайд 4</vt:lpstr>
      <vt:lpstr>Слайд 5</vt:lpstr>
      <vt:lpstr>Слайд 6</vt:lpstr>
      <vt:lpstr>Слайд 7</vt:lpstr>
      <vt:lpstr> </vt:lpstr>
      <vt:lpstr>Игра «Аплодисменты»</vt:lpstr>
      <vt:lpstr>Слайд 10</vt:lpstr>
    </vt:vector>
  </TitlesOfParts>
  <Company>AlexSoft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Беседа  Тема: «Хочу ли я быть похожим на своих родителей»</dc:title>
  <dc:creator>SSS</dc:creator>
  <cp:lastModifiedBy>SSS</cp:lastModifiedBy>
  <cp:revision>7</cp:revision>
  <dcterms:created xsi:type="dcterms:W3CDTF">2016-01-27T16:01:51Z</dcterms:created>
  <dcterms:modified xsi:type="dcterms:W3CDTF">2016-01-27T17:03:59Z</dcterms:modified>
</cp:coreProperties>
</file>